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68" r:id="rId4"/>
    <p:sldId id="269" r:id="rId5"/>
    <p:sldId id="271" r:id="rId6"/>
    <p:sldId id="272" r:id="rId7"/>
    <p:sldId id="270" r:id="rId8"/>
    <p:sldId id="273" r:id="rId9"/>
    <p:sldId id="274" r:id="rId10"/>
    <p:sldId id="267" r:id="rId11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99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20094"/>
    <p:restoredTop sz="94737"/>
  </p:normalViewPr>
  <p:slideViewPr>
    <p:cSldViewPr>
      <p:cViewPr varScale="1">
        <p:scale>
          <a:sx n="65" d="100"/>
          <a:sy n="65" d="100"/>
        </p:scale>
        <p:origin x="-1224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/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/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487F8F4-C0D7-4D61-B41D-EA28A85DF229}" type="datetimeFigureOut">
              <a:rPr lang="en-US"/>
              <a:pPr>
                <a:defRPr/>
              </a:pPr>
              <a:t>3/23/2020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/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/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9BFE98D6-4B48-48BD-99D7-7E9D26ACAEB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54B0EDC-86C1-4D56-A787-5932997C67AE}" type="slidenum">
              <a:rPr lang="en-GB" altLang="en-US" smtClean="0">
                <a:cs typeface="Arial" charset="0"/>
              </a:rPr>
              <a:pPr/>
              <a:t>1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5F07562-40FA-48D7-BF3F-4B2A3F792C58}" type="slidenum">
              <a:rPr lang="en-GB" altLang="en-US" smtClean="0">
                <a:cs typeface="Arial" charset="0"/>
              </a:rPr>
              <a:pPr/>
              <a:t>10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2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3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4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5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6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7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8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GB" altLang="en-US" smtClean="0"/>
          </a:p>
        </p:txBody>
      </p:sp>
      <p:sp>
        <p:nvSpPr>
          <p:cNvPr id="1434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7EFBB1F-1A8F-45F9-B9D3-4389F414704F}" type="slidenum">
              <a:rPr lang="en-GB" altLang="en-US" smtClean="0">
                <a:cs typeface="Arial" charset="0"/>
              </a:rPr>
              <a:pPr/>
              <a:t>9</a:t>
            </a:fld>
            <a:endParaRPr lang="en-GB" altLang="en-US" smtClean="0">
              <a:cs typeface="Arial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508901-3311-478B-B85F-A6E2C6C55189}" type="datetime1">
              <a:rPr lang="en-US"/>
              <a:pPr>
                <a:defRPr/>
              </a:pPr>
              <a:t>3/23/2020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8E9553-A346-4D35-9371-E3F589E82D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48BABC-2BF9-46F0-B67E-EEA9C0209F54}" type="datetime1">
              <a:rPr lang="en-US"/>
              <a:pPr>
                <a:defRPr/>
              </a:pPr>
              <a:t>3/23/2020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DED48-2443-4AC6-8E7C-F73D40A0EB2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CB469-F8F4-4B34-A4F1-6D2F14D91B99}" type="datetime1">
              <a:rPr lang="en-US"/>
              <a:pPr>
                <a:defRPr/>
              </a:pPr>
              <a:t>3/23/2020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DDE90-EB27-4C4F-8AA0-FE32E70E797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2B2C8-AA35-4F0F-BD5A-A97FB6ED5D61}" type="datetime1">
              <a:rPr lang="en-US"/>
              <a:pPr>
                <a:defRPr/>
              </a:pPr>
              <a:t>3/23/2020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525BAE-350B-4D56-B25F-76272E37833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418A79-2643-43DB-8353-9081D97C1926}" type="datetime1">
              <a:rPr lang="en-US"/>
              <a:pPr>
                <a:defRPr/>
              </a:pPr>
              <a:t>3/23/2020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383406-87E0-43A1-8BA5-02BA7A733E9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33550-5D2F-4098-945E-9295CAA418C7}" type="datetime1">
              <a:rPr lang="en-US"/>
              <a:pPr>
                <a:defRPr/>
              </a:pPr>
              <a:t>3/23/2020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E4F435-F5AF-4AC8-8A35-B44165558B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044563-05FF-4604-AC53-C397DB154DF5}" type="datetime1">
              <a:rPr lang="en-US"/>
              <a:pPr>
                <a:defRPr/>
              </a:pPr>
              <a:t>3/23/2020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9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BF9FBB-A23A-44D9-BDE3-AF43BC63DB3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56101B-F46A-4925-A050-BEE92DB03A45}" type="datetime1">
              <a:rPr lang="en-US"/>
              <a:pPr>
                <a:defRPr/>
              </a:pPr>
              <a:t>3/23/2020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5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D2C3C-B0A9-4F2F-A8DD-3E4D486ED03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400337-59CD-491E-A3A9-8F02D79B69FC}" type="datetime1">
              <a:rPr lang="en-US"/>
              <a:pPr>
                <a:defRPr/>
              </a:pPr>
              <a:t>3/23/2020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4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BEE6424-5346-4B85-913D-24FD6402C21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9F1B6C-560F-4550-93E3-F392B0FA9213}" type="datetime1">
              <a:rPr lang="en-US"/>
              <a:pPr>
                <a:defRPr/>
              </a:pPr>
              <a:t>3/23/2020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5E097F-A46D-4211-9F5A-333B29E3CE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0B0772-110B-45DA-8791-C9E8D8116093}" type="datetime1">
              <a:rPr lang="en-US"/>
              <a:pPr>
                <a:defRPr/>
              </a:pPr>
              <a:t>3/23/2020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7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E48E9-F379-4071-8E16-F9A297EC8AF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>
            <a:extLst>
              <a:ext uri="{FF2B5EF4-FFF2-40B4-BE49-F238E27FC236}"/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4DA62FB-4736-4F6B-B902-73FE85AB2722}" type="datetime1">
              <a:rPr lang="en-US"/>
              <a:pPr>
                <a:defRPr/>
              </a:pPr>
              <a:t>3/23/2020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GB"/>
              <a:t>www.eslpuzzles.com</a:t>
            </a:r>
          </a:p>
        </p:txBody>
      </p:sp>
      <p:sp>
        <p:nvSpPr>
          <p:cNvPr id="6" name="Slide Number Placeholder 5">
            <a:extLst>
              <a:ext uri="{FF2B5EF4-FFF2-40B4-BE49-F238E27FC236}"/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fld id="{21E76531-0CC9-4B99-AB92-5441C94C283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slpuzzles.com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714348" y="2285992"/>
            <a:ext cx="7772400" cy="1785942"/>
          </a:xfrm>
        </p:spPr>
        <p:txBody>
          <a:bodyPr/>
          <a:lstStyle/>
          <a:p>
            <a:pPr eaLnBrk="1" hangingPunct="1"/>
            <a:r>
              <a:rPr lang="en-GB" altLang="en-US" sz="8000" dirty="0" smtClean="0">
                <a:latin typeface="Comic Sans MS" pitchFamily="66" charset="0"/>
              </a:rPr>
              <a:t>Shopping</a:t>
            </a:r>
            <a:endParaRPr lang="en-GB" altLang="en-US" sz="8000" dirty="0" smtClean="0">
              <a:latin typeface="Comic Sans MS" pitchFamily="66" charset="0"/>
            </a:endParaRP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2052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-142875" y="214313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Food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Clothes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6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357688"/>
            <a:ext cx="3214688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Furniture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7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592931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Stamps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9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928938" y="4357688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Drinks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  <p:sp>
        <p:nvSpPr>
          <p:cNvPr id="10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2786063" y="214313"/>
            <a:ext cx="3214687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 algn="ctr">
              <a:defRPr/>
            </a:pPr>
            <a:r>
              <a:rPr lang="en-GB" altLang="en-US" sz="4400" dirty="0" smtClean="0">
                <a:latin typeface="Comic Sans MS" panose="030F0902030302020204" pitchFamily="66" charset="0"/>
                <a:ea typeface="+mj-ea"/>
                <a:cs typeface="+mj-cs"/>
              </a:rPr>
              <a:t>Medicine</a:t>
            </a:r>
            <a:endParaRPr lang="en-GB" altLang="en-US" sz="4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14" grpId="0"/>
      <p:bldP spid="15" grpId="0"/>
      <p:bldP spid="16" grpId="0"/>
      <p:bldP spid="17" grpId="0"/>
      <p:bldP spid="9" grpId="0"/>
      <p:bldP spid="10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>
          <a:xfrm>
            <a:off x="0" y="-428625"/>
            <a:ext cx="9144000" cy="3000375"/>
          </a:xfrm>
        </p:spPr>
        <p:txBody>
          <a:bodyPr/>
          <a:lstStyle/>
          <a:p>
            <a:pPr eaLnBrk="1" hangingPunct="1"/>
            <a:r>
              <a:rPr lang="en-GB" altLang="en-US" smtClean="0">
                <a:latin typeface="Comic Sans MS" pitchFamily="66" charset="0"/>
              </a:rPr>
              <a:t>For more ESL resources go to:</a:t>
            </a:r>
            <a:br>
              <a:rPr lang="en-GB" altLang="en-US" smtClean="0">
                <a:latin typeface="Comic Sans MS" pitchFamily="66" charset="0"/>
              </a:rPr>
            </a:br>
            <a:r>
              <a:rPr lang="en-GB" altLang="en-US" smtClean="0">
                <a:latin typeface="Comic Sans MS" pitchFamily="66" charset="0"/>
                <a:hlinkClick r:id="rId3"/>
              </a:rPr>
              <a:t>www.eslpuzzles.com</a:t>
            </a:r>
            <a:r>
              <a:rPr lang="en-GB" altLang="en-US" smtClean="0">
                <a:latin typeface="Comic Sans MS" pitchFamily="66" charset="0"/>
              </a:rPr>
              <a:t> </a:t>
            </a:r>
          </a:p>
        </p:txBody>
      </p:sp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11268" name="Picture 6" descr="logo-2.png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logo-2.png"/>
          <p:cNvPicPr>
            <a:picLocks noChangeAspect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676275"/>
            <a:ext cx="9144000" cy="6181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428868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Where can I buy some food?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You can buy some food at the supermarket or restaurant.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428868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Where can I buy a drink?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You can buy a drink at the supermarket or restaurant.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428868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Where can I buy some medicine?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You can buy some medicine at the pharmacy.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428868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Where can I buy some flowers?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You can buy some flowers at th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e florist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.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428868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Where can I buy a jacket?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You can buy a jacket at the clothes shop.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428868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Where can I buy a fan?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You can buy a fan at the department store.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428868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Where can I buy a chair?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You can buy a chair at the department store.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>
            <a:extLst>
              <a:ext uri="{FF2B5EF4-FFF2-40B4-BE49-F238E27FC236}"/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GB" dirty="0">
                <a:latin typeface="Comic Sans MS" pitchFamily="66" charset="0"/>
              </a:rPr>
              <a:t>www.eslpuzzles.com</a:t>
            </a:r>
          </a:p>
        </p:txBody>
      </p:sp>
      <p:pic>
        <p:nvPicPr>
          <p:cNvPr id="3075" name="Picture 6" descr="logo-2.pn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945313" y="5643563"/>
            <a:ext cx="2198687" cy="148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Title 1"/>
          <p:cNvSpPr>
            <a:spLocks noGrp="1"/>
          </p:cNvSpPr>
          <p:nvPr>
            <p:ph type="ctrTitle"/>
          </p:nvPr>
        </p:nvSpPr>
        <p:spPr>
          <a:xfrm>
            <a:off x="0" y="2428868"/>
            <a:ext cx="9144000" cy="1470025"/>
          </a:xfrm>
        </p:spPr>
        <p:txBody>
          <a:bodyPr/>
          <a:lstStyle/>
          <a:p>
            <a:pPr eaLnBrk="1" hangingPunct="1"/>
            <a:r>
              <a:rPr lang="en-GB" altLang="en-US" dirty="0" smtClean="0">
                <a:latin typeface="Comic Sans MS" pitchFamily="66" charset="0"/>
              </a:rPr>
              <a:t>Where can I buy a stamp?</a:t>
            </a:r>
            <a:endParaRPr lang="en-GB" altLang="en-US" dirty="0" smtClean="0">
              <a:latin typeface="Comic Sans MS" pitchFamily="66" charset="0"/>
            </a:endParaRPr>
          </a:p>
        </p:txBody>
      </p:sp>
      <p:sp>
        <p:nvSpPr>
          <p:cNvPr id="5" name="Title 1">
            <a:extLst>
              <a:ext uri="{FF2B5EF4-FFF2-40B4-BE49-F238E27FC236}"/>
            </a:extLst>
          </p:cNvPr>
          <p:cNvSpPr txBox="1">
            <a:spLocks/>
          </p:cNvSpPr>
          <p:nvPr/>
        </p:nvSpPr>
        <p:spPr bwMode="auto">
          <a:xfrm>
            <a:off x="0" y="4857750"/>
            <a:ext cx="91440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/>
            <a:ext uri="{91240B29-F687-4F45-9708-019B960494DF}"/>
          </a:extLst>
        </p:spPr>
        <p:txBody>
          <a:bodyPr anchor="ctr"/>
          <a:lstStyle/>
          <a:p>
            <a:pPr>
              <a:defRPr/>
            </a:pPr>
            <a:r>
              <a:rPr lang="en-GB" altLang="en-US" sz="2400" dirty="0">
                <a:latin typeface="Comic Sans MS" panose="030F0902030302020204" pitchFamily="66" charset="0"/>
                <a:ea typeface="+mj-ea"/>
                <a:cs typeface="+mj-cs"/>
              </a:rPr>
              <a:t>Answer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: </a:t>
            </a:r>
            <a:r>
              <a:rPr lang="en-GB" altLang="en-US" sz="2400" dirty="0" smtClean="0">
                <a:latin typeface="Comic Sans MS" panose="030F0902030302020204" pitchFamily="66" charset="0"/>
                <a:ea typeface="+mj-ea"/>
                <a:cs typeface="+mj-cs"/>
              </a:rPr>
              <a:t>You can buy a stamp at the post office.  </a:t>
            </a:r>
            <a:endParaRPr lang="en-GB" altLang="en-US" sz="2400" dirty="0">
              <a:latin typeface="Comic Sans MS" panose="030F0902030302020204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2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1508</TotalTime>
  <Words>186</Words>
  <Application>Microsoft Macintosh PowerPoint</Application>
  <PresentationFormat>On-screen Show (4:3)</PresentationFormat>
  <Paragraphs>44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Shopping</vt:lpstr>
      <vt:lpstr>Where can I buy some food?</vt:lpstr>
      <vt:lpstr>Where can I buy a drink?</vt:lpstr>
      <vt:lpstr>Where can I buy some medicine?</vt:lpstr>
      <vt:lpstr>Where can I buy some flowers?</vt:lpstr>
      <vt:lpstr>Where can I buy a jacket?</vt:lpstr>
      <vt:lpstr>Where can I buy a fan?</vt:lpstr>
      <vt:lpstr>Where can I buy a chair?</vt:lpstr>
      <vt:lpstr>Where can I buy a stamp?</vt:lpstr>
      <vt:lpstr>For more ESL resources go to: www.eslpuzzles.com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Shopping</dc:title>
  <dc:creator>ESL Puzzles</dc:creator>
  <cp:lastModifiedBy>Richard</cp:lastModifiedBy>
  <cp:revision>40</cp:revision>
  <dcterms:created xsi:type="dcterms:W3CDTF">2020-03-09T01:59:01Z</dcterms:created>
  <dcterms:modified xsi:type="dcterms:W3CDTF">2020-03-23T03:17:44Z</dcterms:modified>
</cp:coreProperties>
</file>